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ED63BB-71CD-40CF-A485-6657DC645BD9}" v="5" dt="2023-10-11T19:41:38.1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9" d="100"/>
          <a:sy n="99" d="100"/>
        </p:scale>
        <p:origin x="91" y="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wel Gburzynski" userId="089bd27564005c10" providerId="LiveId" clId="{93ED63BB-71CD-40CF-A485-6657DC645BD9}"/>
    <pc:docChg chg="undo custSel addSld delSld modSld">
      <pc:chgData name="Pawel Gburzynski" userId="089bd27564005c10" providerId="LiveId" clId="{93ED63BB-71CD-40CF-A485-6657DC645BD9}" dt="2023-10-11T19:50:14.374" v="323" actId="1076"/>
      <pc:docMkLst>
        <pc:docMk/>
      </pc:docMkLst>
      <pc:sldChg chg="modSp mod">
        <pc:chgData name="Pawel Gburzynski" userId="089bd27564005c10" providerId="LiveId" clId="{93ED63BB-71CD-40CF-A485-6657DC645BD9}" dt="2023-10-11T19:13:13.222" v="5" actId="1076"/>
        <pc:sldMkLst>
          <pc:docMk/>
          <pc:sldMk cId="3956346985" sldId="256"/>
        </pc:sldMkLst>
        <pc:spChg chg="mod">
          <ac:chgData name="Pawel Gburzynski" userId="089bd27564005c10" providerId="LiveId" clId="{93ED63BB-71CD-40CF-A485-6657DC645BD9}" dt="2023-10-11T19:13:02.934" v="4" actId="20577"/>
          <ac:spMkLst>
            <pc:docMk/>
            <pc:sldMk cId="3956346985" sldId="256"/>
            <ac:spMk id="8" creationId="{7DA02A55-DDDA-A9A5-FC1C-FB1EB9B81551}"/>
          </ac:spMkLst>
        </pc:spChg>
        <pc:spChg chg="mod">
          <ac:chgData name="Pawel Gburzynski" userId="089bd27564005c10" providerId="LiveId" clId="{93ED63BB-71CD-40CF-A485-6657DC645BD9}" dt="2023-10-11T19:13:13.222" v="5" actId="1076"/>
          <ac:spMkLst>
            <pc:docMk/>
            <pc:sldMk cId="3956346985" sldId="256"/>
            <ac:spMk id="10" creationId="{7E497589-744D-1617-8CBC-C5910C1F414F}"/>
          </ac:spMkLst>
        </pc:spChg>
      </pc:sldChg>
      <pc:sldChg chg="addSp modSp add del mod">
        <pc:chgData name="Pawel Gburzynski" userId="089bd27564005c10" providerId="LiveId" clId="{93ED63BB-71CD-40CF-A485-6657DC645BD9}" dt="2023-10-11T19:23:04.894" v="60" actId="2696"/>
        <pc:sldMkLst>
          <pc:docMk/>
          <pc:sldMk cId="2089096707" sldId="258"/>
        </pc:sldMkLst>
        <pc:spChg chg="mod">
          <ac:chgData name="Pawel Gburzynski" userId="089bd27564005c10" providerId="LiveId" clId="{93ED63BB-71CD-40CF-A485-6657DC645BD9}" dt="2023-10-11T19:16:49.118" v="8" actId="1076"/>
          <ac:spMkLst>
            <pc:docMk/>
            <pc:sldMk cId="2089096707" sldId="258"/>
            <ac:spMk id="5" creationId="{9D7D0409-CD21-B785-CAEB-06A2E98A635B}"/>
          </ac:spMkLst>
        </pc:spChg>
        <pc:spChg chg="add mod">
          <ac:chgData name="Pawel Gburzynski" userId="089bd27564005c10" providerId="LiveId" clId="{93ED63BB-71CD-40CF-A485-6657DC645BD9}" dt="2023-10-11T19:17:19.503" v="30" actId="20577"/>
          <ac:spMkLst>
            <pc:docMk/>
            <pc:sldMk cId="2089096707" sldId="258"/>
            <ac:spMk id="6" creationId="{71539987-8702-9B30-90E2-17482FC95B50}"/>
          </ac:spMkLst>
        </pc:spChg>
        <pc:spChg chg="add mod">
          <ac:chgData name="Pawel Gburzynski" userId="089bd27564005c10" providerId="LiveId" clId="{93ED63BB-71CD-40CF-A485-6657DC645BD9}" dt="2023-10-11T19:22:50.620" v="58" actId="20577"/>
          <ac:spMkLst>
            <pc:docMk/>
            <pc:sldMk cId="2089096707" sldId="258"/>
            <ac:spMk id="7" creationId="{F098DCFC-34B3-8B8D-B94E-F2EB86933B49}"/>
          </ac:spMkLst>
        </pc:spChg>
        <pc:picChg chg="add mod">
          <ac:chgData name="Pawel Gburzynski" userId="089bd27564005c10" providerId="LiveId" clId="{93ED63BB-71CD-40CF-A485-6657DC645BD9}" dt="2023-10-11T19:17:04.994" v="14" actId="1076"/>
          <ac:picMkLst>
            <pc:docMk/>
            <pc:sldMk cId="2089096707" sldId="258"/>
            <ac:picMk id="3" creationId="{DA599EFC-BEEA-0CFD-D0ED-2B8EF7EE259C}"/>
          </ac:picMkLst>
        </pc:picChg>
        <pc:picChg chg="mod">
          <ac:chgData name="Pawel Gburzynski" userId="089bd27564005c10" providerId="LiveId" clId="{93ED63BB-71CD-40CF-A485-6657DC645BD9}" dt="2023-10-11T19:16:45.698" v="7" actId="1076"/>
          <ac:picMkLst>
            <pc:docMk/>
            <pc:sldMk cId="2089096707" sldId="258"/>
            <ac:picMk id="4" creationId="{E15E919C-64B9-6EAE-8BF6-57854A5B6B8E}"/>
          </ac:picMkLst>
        </pc:picChg>
      </pc:sldChg>
      <pc:sldChg chg="addSp delSp modSp add mod">
        <pc:chgData name="Pawel Gburzynski" userId="089bd27564005c10" providerId="LiveId" clId="{93ED63BB-71CD-40CF-A485-6657DC645BD9}" dt="2023-10-11T19:50:14.374" v="323" actId="1076"/>
        <pc:sldMkLst>
          <pc:docMk/>
          <pc:sldMk cId="2142430346" sldId="259"/>
        </pc:sldMkLst>
        <pc:spChg chg="add mod">
          <ac:chgData name="Pawel Gburzynski" userId="089bd27564005c10" providerId="LiveId" clId="{93ED63BB-71CD-40CF-A485-6657DC645BD9}" dt="2023-10-11T19:40:44.012" v="209" actId="20577"/>
          <ac:spMkLst>
            <pc:docMk/>
            <pc:sldMk cId="2142430346" sldId="259"/>
            <ac:spMk id="4" creationId="{9E6ED0F7-423D-1B83-881E-D85107E1A38D}"/>
          </ac:spMkLst>
        </pc:spChg>
        <pc:spChg chg="del">
          <ac:chgData name="Pawel Gburzynski" userId="089bd27564005c10" providerId="LiveId" clId="{93ED63BB-71CD-40CF-A485-6657DC645BD9}" dt="2023-10-11T19:23:13.052" v="62" actId="478"/>
          <ac:spMkLst>
            <pc:docMk/>
            <pc:sldMk cId="2142430346" sldId="259"/>
            <ac:spMk id="5" creationId="{9D7D0409-CD21-B785-CAEB-06A2E98A635B}"/>
          </ac:spMkLst>
        </pc:spChg>
        <pc:spChg chg="add mod">
          <ac:chgData name="Pawel Gburzynski" userId="089bd27564005c10" providerId="LiveId" clId="{93ED63BB-71CD-40CF-A485-6657DC645BD9}" dt="2023-10-11T19:50:14.374" v="323" actId="1076"/>
          <ac:spMkLst>
            <pc:docMk/>
            <pc:sldMk cId="2142430346" sldId="259"/>
            <ac:spMk id="5" creationId="{E2BF2518-C97D-B2B5-6186-8B8777769BA1}"/>
          </ac:spMkLst>
        </pc:spChg>
        <pc:spChg chg="del">
          <ac:chgData name="Pawel Gburzynski" userId="089bd27564005c10" providerId="LiveId" clId="{93ED63BB-71CD-40CF-A485-6657DC645BD9}" dt="2023-10-11T19:23:13.052" v="62" actId="478"/>
          <ac:spMkLst>
            <pc:docMk/>
            <pc:sldMk cId="2142430346" sldId="259"/>
            <ac:spMk id="6" creationId="{71539987-8702-9B30-90E2-17482FC95B50}"/>
          </ac:spMkLst>
        </pc:spChg>
        <pc:spChg chg="del">
          <ac:chgData name="Pawel Gburzynski" userId="089bd27564005c10" providerId="LiveId" clId="{93ED63BB-71CD-40CF-A485-6657DC645BD9}" dt="2023-10-11T19:23:13.052" v="62" actId="478"/>
          <ac:spMkLst>
            <pc:docMk/>
            <pc:sldMk cId="2142430346" sldId="259"/>
            <ac:spMk id="7" creationId="{F098DCFC-34B3-8B8D-B94E-F2EB86933B49}"/>
          </ac:spMkLst>
        </pc:spChg>
        <pc:spChg chg="add mod">
          <ac:chgData name="Pawel Gburzynski" userId="089bd27564005c10" providerId="LiveId" clId="{93ED63BB-71CD-40CF-A485-6657DC645BD9}" dt="2023-10-11T19:35:18.653" v="160" actId="1076"/>
          <ac:spMkLst>
            <pc:docMk/>
            <pc:sldMk cId="2142430346" sldId="259"/>
            <ac:spMk id="9" creationId="{D5359CA2-842C-428E-F4EE-CAB0EF3384AF}"/>
          </ac:spMkLst>
        </pc:spChg>
        <pc:picChg chg="add mod">
          <ac:chgData name="Pawel Gburzynski" userId="089bd27564005c10" providerId="LiveId" clId="{93ED63BB-71CD-40CF-A485-6657DC645BD9}" dt="2023-10-11T19:37:10.187" v="166" actId="14100"/>
          <ac:picMkLst>
            <pc:docMk/>
            <pc:sldMk cId="2142430346" sldId="259"/>
            <ac:picMk id="3" creationId="{7D813E20-2C56-5DA8-F2F6-A1356FD88FBD}"/>
          </ac:picMkLst>
        </pc:picChg>
        <pc:picChg chg="del">
          <ac:chgData name="Pawel Gburzynski" userId="089bd27564005c10" providerId="LiveId" clId="{93ED63BB-71CD-40CF-A485-6657DC645BD9}" dt="2023-10-11T19:23:13.052" v="62" actId="478"/>
          <ac:picMkLst>
            <pc:docMk/>
            <pc:sldMk cId="2142430346" sldId="259"/>
            <ac:picMk id="3" creationId="{DA599EFC-BEEA-0CFD-D0ED-2B8EF7EE259C}"/>
          </ac:picMkLst>
        </pc:picChg>
        <pc:picChg chg="del">
          <ac:chgData name="Pawel Gburzynski" userId="089bd27564005c10" providerId="LiveId" clId="{93ED63BB-71CD-40CF-A485-6657DC645BD9}" dt="2023-10-11T19:23:13.052" v="62" actId="478"/>
          <ac:picMkLst>
            <pc:docMk/>
            <pc:sldMk cId="2142430346" sldId="259"/>
            <ac:picMk id="4" creationId="{E15E919C-64B9-6EAE-8BF6-57854A5B6B8E}"/>
          </ac:picMkLst>
        </pc:picChg>
        <pc:picChg chg="add mod">
          <ac:chgData name="Pawel Gburzynski" userId="089bd27564005c10" providerId="LiveId" clId="{93ED63BB-71CD-40CF-A485-6657DC645BD9}" dt="2023-10-11T19:35:14.791" v="159" actId="1076"/>
          <ac:picMkLst>
            <pc:docMk/>
            <pc:sldMk cId="2142430346" sldId="259"/>
            <ac:picMk id="8" creationId="{BAA40DF8-1B8A-FA07-0FBC-A26909DEB189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E7ED9-EA7C-388C-2579-7AD0346037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D436DB-190F-F9E6-5BCA-AEAE67E8FC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8EFB3-CE56-71AC-176B-C46A4BE11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A61B7-FF1D-2CFA-9C89-77282B9A0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FFD9DA-325D-8D6A-C64B-5D2C7D6ED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449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8D9B-F9B5-7B4F-D351-AA939CB08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CC9C52-9114-B10B-C974-31429BF728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52FB1-D943-831F-4A0E-12EB5CB5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06BE66-A42A-B8C5-9BEB-88830DD14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D5FAF-958B-2DC1-29B3-132E805F1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355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EFBEF-F7D1-6B18-11CA-15A16C3257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1DF364-AA19-E119-54C8-53C554E26A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5ECE3-4BBA-1107-BE97-AC53EAD94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C7123-E489-58FB-DD19-59F778188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A3829-3F6C-E8AF-5825-5559D716D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39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890F7-E728-471F-4248-99C986B5A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D20BD-1531-5DE1-A312-DF5219C2F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0DB6C-2884-4E85-9814-B3238CC63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72D8F-0297-DCFC-525A-2704312C2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0D4D9-9669-F125-C5B6-45F08AAAC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63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B302E-FBC9-6C9A-F69B-6B42DE13D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3EA51D-53E2-61DC-D58D-A10DF8815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4DA5B-95A5-E40C-776C-EABD05BE5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EBCAF-EA21-01E1-C9BC-814D3D62C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CC3EF-498C-9C5A-D488-D66542691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907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2F781-EE97-2B89-E60B-31A01F012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AC73C-7928-6F1F-77D5-D1CE9C11D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90DAF3-98F5-D285-0B5E-583D11299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34FBFC-6FD5-A63C-0CC2-76F7E030E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454DA1-0CEF-CAFC-D075-9E86DF12C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8A117-F629-E4C5-1B67-C2DFAC1A5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207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5928-3615-C347-958C-CDFC9965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1FF0F-2A8C-E066-BF0D-35F48518BB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A63D7D-F5C7-51CD-5883-0A8CCB6C8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89D640-805F-F4F4-3657-75D00A07A6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6F246C-FC1D-F9B1-94BA-2815D0EE6F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197103-1C54-C49F-28B5-E25A26337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664310-AC3C-B470-EB25-EF540BE5B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ABB811-ABCC-F34F-A162-C9BC470C5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001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EFA9-8419-E2E2-6732-8E289F557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16A970-436A-B445-86B6-E27D252CA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4E1305-F157-2CC8-FD2B-F98E2969F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CEF853-39DB-F320-95B2-3EA53B060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3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5688A5-8665-3C79-2CBD-B202FCD61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D3F0D1-C755-0993-C414-979C6CDC9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E22440-AD67-D4A4-360D-654010617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931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EC3FB-E301-62AF-37A0-9140C0FA6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42568-F4DE-3F09-8677-C027E34778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B84966-E4B5-1218-0641-B6CCA2815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DD70C-9052-03CF-4BA6-2979DC6F6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AB2B73-BF7E-1723-07BE-FCCC906B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436E5E-A001-9344-78AB-D095B7A0F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70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FABEF-1668-0F84-A4B3-8931DD2C0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B854E2-92FE-5D7A-2C10-0CE51C4DFE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9ED50F-9B7E-2910-322E-C31748E84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13219-CD0E-7419-C0C2-DC725EB51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F9C8D-03CA-CA51-122A-3FB094564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D8776-EED2-F674-98BF-F7EF380F2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382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07004-14CF-B60C-68D7-FB54F6CCC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E8A7B-4116-4A94-B7A5-097131FEE7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D6EB6-91A7-A09C-D2BC-5D2E037B16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AB60A-4562-446C-A90D-4C6A1EFCB899}" type="datetimeFigureOut">
              <a:rPr lang="en-US" smtClean="0"/>
              <a:t>10/11/2023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7EFCC-0741-A7EE-B81F-CFC3DCAC91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7D7E6-69B1-CC9D-54D9-7CCEF14298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59C47-DAFB-4B70-A0C4-E7C682E9C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189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ACD296-AAFE-D389-2C20-30C63A585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5887" y="1476531"/>
            <a:ext cx="5838776" cy="455014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CB86F9A-5953-77D9-1732-EB1996A848A6}"/>
              </a:ext>
            </a:extLst>
          </p:cNvPr>
          <p:cNvCxnSpPr/>
          <p:nvPr/>
        </p:nvCxnSpPr>
        <p:spPr>
          <a:xfrm flipH="1" flipV="1">
            <a:off x="8007245" y="4727598"/>
            <a:ext cx="816964" cy="831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7DA02A55-DDDA-A9A5-FC1C-FB1EB9B81551}"/>
              </a:ext>
            </a:extLst>
          </p:cNvPr>
          <p:cNvSpPr/>
          <p:nvPr/>
        </p:nvSpPr>
        <p:spPr>
          <a:xfrm>
            <a:off x="3067986" y="995047"/>
            <a:ext cx="2683240" cy="876925"/>
          </a:xfrm>
          <a:prstGeom prst="wedgeRoundRectCallout">
            <a:avLst>
              <a:gd name="adj1" fmla="val 74812"/>
              <a:gd name="adj2" fmla="val 18057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XOSC startup = ~</a:t>
            </a:r>
            <a:r>
              <a:rPr lang="pl-PL" dirty="0"/>
              <a:t>200us</a:t>
            </a:r>
            <a:endParaRPr lang="en-US" dirty="0"/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073DEA13-0075-F878-DBC0-773C78C96482}"/>
              </a:ext>
            </a:extLst>
          </p:cNvPr>
          <p:cNvSpPr/>
          <p:nvPr/>
        </p:nvSpPr>
        <p:spPr>
          <a:xfrm>
            <a:off x="6083506" y="358864"/>
            <a:ext cx="4529529" cy="876925"/>
          </a:xfrm>
          <a:prstGeom prst="wedgeRoundRectCallout">
            <a:avLst>
              <a:gd name="adj1" fmla="val -30759"/>
              <a:gd name="adj2" fmla="val 26091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RAT + __</a:t>
            </a:r>
            <a:r>
              <a:rPr lang="en-US" dirty="0" err="1"/>
              <a:t>ondomain</a:t>
            </a:r>
            <a:r>
              <a:rPr lang="en-US" dirty="0"/>
              <a:t> + RFC_PWR_PWMCLKEN_MDMRAM | RFC_PWR_PWMCLKEN_RFERAM)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7E497589-744D-1617-8CBC-C5910C1F414F}"/>
              </a:ext>
            </a:extLst>
          </p:cNvPr>
          <p:cNvSpPr/>
          <p:nvPr/>
        </p:nvSpPr>
        <p:spPr>
          <a:xfrm>
            <a:off x="9377025" y="2424406"/>
            <a:ext cx="2683240" cy="876925"/>
          </a:xfrm>
          <a:prstGeom prst="wedgeRoundRectCallout">
            <a:avLst>
              <a:gd name="adj1" fmla="val -98931"/>
              <a:gd name="adj2" fmla="val 5835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rest, including patches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89ED7F1-2F7F-4F6B-919D-0EA22D885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405" y="3216090"/>
            <a:ext cx="4588373" cy="3530896"/>
          </a:xfrm>
          <a:prstGeom prst="rect">
            <a:avLst/>
          </a:prstGeom>
        </p:spPr>
      </p:pic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D7ED01B6-438E-CA23-90FD-3735248770E6}"/>
              </a:ext>
            </a:extLst>
          </p:cNvPr>
          <p:cNvSpPr/>
          <p:nvPr/>
        </p:nvSpPr>
        <p:spPr>
          <a:xfrm>
            <a:off x="1085405" y="1782031"/>
            <a:ext cx="2342345" cy="1019331"/>
          </a:xfrm>
          <a:prstGeom prst="wedgeRoundRectCallout">
            <a:avLst>
              <a:gd name="adj1" fmla="val -14753"/>
              <a:gd name="adj2" fmla="val 8161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is for low-power auto-send (identical)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79D561-AA74-2DA6-8633-ED0CD3C18DA9}"/>
              </a:ext>
            </a:extLst>
          </p:cNvPr>
          <p:cNvSpPr txBox="1"/>
          <p:nvPr/>
        </p:nvSpPr>
        <p:spPr>
          <a:xfrm>
            <a:off x="337279" y="449705"/>
            <a:ext cx="1825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RF cold start time</a:t>
            </a:r>
          </a:p>
        </p:txBody>
      </p:sp>
    </p:spTree>
    <p:extLst>
      <p:ext uri="{BB962C8B-B14F-4D97-AF65-F5344CB8AC3E}">
        <p14:creationId xmlns:p14="http://schemas.microsoft.com/office/powerpoint/2010/main" val="3956346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379D561-AA74-2DA6-8633-ED0CD3C18DA9}"/>
              </a:ext>
            </a:extLst>
          </p:cNvPr>
          <p:cNvSpPr txBox="1"/>
          <p:nvPr/>
        </p:nvSpPr>
        <p:spPr>
          <a:xfrm>
            <a:off x="337279" y="449705"/>
            <a:ext cx="1825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RF cold start time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F1ADEF-7B07-A90A-F854-21FE52AD6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90" y="1558977"/>
            <a:ext cx="5430945" cy="4120942"/>
          </a:xfrm>
          <a:prstGeom prst="rect">
            <a:avLst/>
          </a:prstGeom>
        </p:spPr>
      </p:pic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3E4FFF2A-4981-3BEC-2BBD-3DDC98B135CA}"/>
              </a:ext>
            </a:extLst>
          </p:cNvPr>
          <p:cNvSpPr/>
          <p:nvPr/>
        </p:nvSpPr>
        <p:spPr>
          <a:xfrm>
            <a:off x="2430904" y="449705"/>
            <a:ext cx="1825243" cy="623128"/>
          </a:xfrm>
          <a:prstGeom prst="wedgeRoundRectCallout">
            <a:avLst>
              <a:gd name="adj1" fmla="val -87063"/>
              <a:gd name="adj2" fmla="val 340335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XOSC startup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0973DD13-FB73-9B44-16B3-BC775683104C}"/>
              </a:ext>
            </a:extLst>
          </p:cNvPr>
          <p:cNvSpPr/>
          <p:nvPr/>
        </p:nvSpPr>
        <p:spPr>
          <a:xfrm>
            <a:off x="4277193" y="449705"/>
            <a:ext cx="1825243" cy="623128"/>
          </a:xfrm>
          <a:prstGeom prst="wedgeRoundRectCallout">
            <a:avLst>
              <a:gd name="adj1" fmla="val -176581"/>
              <a:gd name="adj2" fmla="val 353566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__</a:t>
            </a:r>
            <a:r>
              <a:rPr lang="en-US" dirty="0" err="1">
                <a:solidFill>
                  <a:schemeClr val="tx1"/>
                </a:solidFill>
              </a:rPr>
              <a:t>ondomain</a:t>
            </a:r>
            <a:r>
              <a:rPr lang="en-US" dirty="0">
                <a:solidFill>
                  <a:schemeClr val="tx1"/>
                </a:solidFill>
              </a:rPr>
              <a:t>, clock enable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6EF1E81E-1681-E48B-848C-FD97870A776D}"/>
              </a:ext>
            </a:extLst>
          </p:cNvPr>
          <p:cNvSpPr/>
          <p:nvPr/>
        </p:nvSpPr>
        <p:spPr>
          <a:xfrm>
            <a:off x="6123482" y="449705"/>
            <a:ext cx="1825243" cy="623128"/>
          </a:xfrm>
          <a:prstGeom prst="wedgeRoundRectCallout">
            <a:avLst>
              <a:gd name="adj1" fmla="val -265278"/>
              <a:gd name="adj2" fmla="val 360783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patching incl </a:t>
            </a:r>
            <a:r>
              <a:rPr lang="en-US" dirty="0" err="1">
                <a:solidFill>
                  <a:schemeClr val="tx1"/>
                </a:solidFill>
              </a:rPr>
              <a:t>cmnds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550282D4-8733-B486-9B0B-02A433591903}"/>
              </a:ext>
            </a:extLst>
          </p:cNvPr>
          <p:cNvSpPr/>
          <p:nvPr/>
        </p:nvSpPr>
        <p:spPr>
          <a:xfrm>
            <a:off x="6137035" y="1558977"/>
            <a:ext cx="1825243" cy="623128"/>
          </a:xfrm>
          <a:prstGeom prst="wedgeRoundRectCallout">
            <a:avLst>
              <a:gd name="adj1" fmla="val -255012"/>
              <a:gd name="adj2" fmla="val 216445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init</a:t>
            </a:r>
            <a:r>
              <a:rPr lang="en-US" dirty="0">
                <a:solidFill>
                  <a:schemeClr val="tx1"/>
                </a:solidFill>
              </a:rPr>
              <a:t>, trim, </a:t>
            </a:r>
            <a:r>
              <a:rPr lang="en-US" dirty="0" err="1">
                <a:solidFill>
                  <a:schemeClr val="tx1"/>
                </a:solidFill>
              </a:rPr>
              <a:t>ldo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B4605F71-1A90-0C76-1643-9B14965E6340}"/>
              </a:ext>
            </a:extLst>
          </p:cNvPr>
          <p:cNvSpPr/>
          <p:nvPr/>
        </p:nvSpPr>
        <p:spPr>
          <a:xfrm>
            <a:off x="6137035" y="2356685"/>
            <a:ext cx="1825243" cy="623128"/>
          </a:xfrm>
          <a:prstGeom prst="wedgeRoundRectCallout">
            <a:avLst>
              <a:gd name="adj1" fmla="val -236533"/>
              <a:gd name="adj2" fmla="val 180360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setup prop, rat</a:t>
            </a:r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FD7C5370-3270-4E54-CF31-BC9B1FC823E4}"/>
              </a:ext>
            </a:extLst>
          </p:cNvPr>
          <p:cNvSpPr/>
          <p:nvPr/>
        </p:nvSpPr>
        <p:spPr>
          <a:xfrm>
            <a:off x="6656694" y="3117436"/>
            <a:ext cx="1825243" cy="623128"/>
          </a:xfrm>
          <a:prstGeom prst="wedgeRoundRectCallout">
            <a:avLst>
              <a:gd name="adj1" fmla="val -237765"/>
              <a:gd name="adj2" fmla="val 119016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set </a:t>
            </a:r>
            <a:r>
              <a:rPr lang="en-US" dirty="0" err="1">
                <a:solidFill>
                  <a:schemeClr val="tx1"/>
                </a:solidFill>
              </a:rPr>
              <a:t>freq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86E25D49-427E-4824-F942-4D5DD8D9B888}"/>
              </a:ext>
            </a:extLst>
          </p:cNvPr>
          <p:cNvSpPr/>
          <p:nvPr/>
        </p:nvSpPr>
        <p:spPr>
          <a:xfrm>
            <a:off x="6656693" y="3893177"/>
            <a:ext cx="1825243" cy="623128"/>
          </a:xfrm>
          <a:prstGeom prst="wedgeRoundRectCallout">
            <a:avLst>
              <a:gd name="adj1" fmla="val -231195"/>
              <a:gd name="adj2" fmla="val 14371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 enable</a:t>
            </a:r>
          </a:p>
        </p:txBody>
      </p:sp>
    </p:spTree>
    <p:extLst>
      <p:ext uri="{BB962C8B-B14F-4D97-AF65-F5344CB8AC3E}">
        <p14:creationId xmlns:p14="http://schemas.microsoft.com/office/powerpoint/2010/main" val="1265292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5E919C-64B9-6EAE-8BF6-57854A5B6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62" y="1211589"/>
            <a:ext cx="5183308" cy="40190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7D0409-CD21-B785-CAEB-06A2E98A635B}"/>
              </a:ext>
            </a:extLst>
          </p:cNvPr>
          <p:cNvSpPr txBox="1"/>
          <p:nvPr/>
        </p:nvSpPr>
        <p:spPr>
          <a:xfrm>
            <a:off x="627681" y="511444"/>
            <a:ext cx="3565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after</a:t>
            </a:r>
            <a:r>
              <a:rPr lang="pl-PL" dirty="0"/>
              <a:t> </a:t>
            </a:r>
            <a:r>
              <a:rPr lang="pl-PL" dirty="0" err="1"/>
              <a:t>postponing</a:t>
            </a:r>
            <a:r>
              <a:rPr lang="pl-PL" dirty="0"/>
              <a:t> XOSC </a:t>
            </a:r>
            <a:r>
              <a:rPr lang="pl-PL" dirty="0" err="1"/>
              <a:t>check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599EFC-BEEA-0CFD-D0ED-2B8EF7EE2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8001" y="1211589"/>
            <a:ext cx="5242735" cy="40190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539987-8702-9B30-90E2-17482FC95B50}"/>
              </a:ext>
            </a:extLst>
          </p:cNvPr>
          <p:cNvSpPr txBox="1"/>
          <p:nvPr/>
        </p:nvSpPr>
        <p:spPr>
          <a:xfrm>
            <a:off x="7033647" y="511444"/>
            <a:ext cx="212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</a:t>
            </a:r>
            <a:r>
              <a:rPr lang="pl-PL" dirty="0" err="1"/>
              <a:t>final</a:t>
            </a:r>
            <a:r>
              <a:rPr lang="pl-PL" dirty="0"/>
              <a:t> </a:t>
            </a:r>
            <a:r>
              <a:rPr lang="pl-PL" dirty="0" err="1"/>
              <a:t>word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98DCFC-34B3-8B8D-B94E-F2EB86933B49}"/>
              </a:ext>
            </a:extLst>
          </p:cNvPr>
          <p:cNvSpPr txBox="1"/>
          <p:nvPr/>
        </p:nvSpPr>
        <p:spPr>
          <a:xfrm>
            <a:off x="7033647" y="5461745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depend</a:t>
            </a:r>
            <a:r>
              <a:rPr lang="pl-PL" dirty="0"/>
              <a:t> on PD </a:t>
            </a:r>
            <a:r>
              <a:rPr lang="pl-PL" dirty="0" err="1"/>
              <a:t>mode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096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AA40DF8-1B8A-FA07-0FBC-A26909DEB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11" y="1338020"/>
            <a:ext cx="5222963" cy="39529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5359CA2-842C-428E-F4EE-CAB0EF3384AF}"/>
              </a:ext>
            </a:extLst>
          </p:cNvPr>
          <p:cNvSpPr txBox="1"/>
          <p:nvPr/>
        </p:nvSpPr>
        <p:spPr>
          <a:xfrm>
            <a:off x="670186" y="588935"/>
            <a:ext cx="4874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48-byte (RFTEST) </a:t>
            </a:r>
            <a:r>
              <a:rPr lang="pl-PL" dirty="0" err="1"/>
              <a:t>packet</a:t>
            </a:r>
            <a:r>
              <a:rPr lang="pl-PL" dirty="0"/>
              <a:t> </a:t>
            </a:r>
            <a:r>
              <a:rPr lang="pl-PL" dirty="0" err="1"/>
              <a:t>sent</a:t>
            </a:r>
            <a:r>
              <a:rPr lang="pl-PL" dirty="0"/>
              <a:t> @ 50kbps = 12 ms??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813E20-2C56-5DA8-F2F6-A1356FD88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4197" y="1338020"/>
            <a:ext cx="5136796" cy="39529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6ED0F7-423D-1B83-881E-D85107E1A38D}"/>
              </a:ext>
            </a:extLst>
          </p:cNvPr>
          <p:cNvSpPr txBox="1"/>
          <p:nvPr/>
        </p:nvSpPr>
        <p:spPr>
          <a:xfrm>
            <a:off x="6647405" y="588935"/>
            <a:ext cx="4098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the same with LBT </a:t>
            </a:r>
            <a:r>
              <a:rPr lang="pl-PL" dirty="0" err="1"/>
              <a:t>disabled</a:t>
            </a:r>
            <a:r>
              <a:rPr lang="pl-PL" dirty="0"/>
              <a:t> (2 ms </a:t>
            </a:r>
            <a:r>
              <a:rPr lang="pl-PL" dirty="0" err="1"/>
              <a:t>default</a:t>
            </a:r>
            <a:r>
              <a:rPr lang="pl-PL" dirty="0"/>
              <a:t>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BF2518-C97D-B2B5-6186-8B8777769BA1}"/>
              </a:ext>
            </a:extLst>
          </p:cNvPr>
          <p:cNvSpPr txBox="1"/>
          <p:nvPr/>
        </p:nvSpPr>
        <p:spPr>
          <a:xfrm>
            <a:off x="1282408" y="5670699"/>
            <a:ext cx="8996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500 </a:t>
            </a:r>
            <a:r>
              <a:rPr lang="pl-PL" dirty="0" err="1"/>
              <a:t>bits</a:t>
            </a:r>
            <a:r>
              <a:rPr lang="pl-PL" dirty="0"/>
              <a:t> = 65.5 </a:t>
            </a:r>
            <a:r>
              <a:rPr lang="pl-PL" dirty="0" err="1"/>
              <a:t>bytes</a:t>
            </a:r>
            <a:r>
              <a:rPr lang="pl-PL" dirty="0"/>
              <a:t> </a:t>
            </a:r>
            <a:r>
              <a:rPr lang="pl-PL" dirty="0">
                <a:sym typeface="Wingdings" panose="05000000000000000000" pitchFamily="2" charset="2"/>
              </a:rPr>
              <a:t> 13 </a:t>
            </a:r>
            <a:r>
              <a:rPr lang="pl-PL" dirty="0" err="1">
                <a:sym typeface="Wingdings" panose="05000000000000000000" pitchFamily="2" charset="2"/>
              </a:rPr>
              <a:t>bytes</a:t>
            </a:r>
            <a:r>
              <a:rPr lang="pl-PL" dirty="0">
                <a:sym typeface="Wingdings" panose="05000000000000000000" pitchFamily="2" charset="2"/>
              </a:rPr>
              <a:t> extra: 48 </a:t>
            </a:r>
            <a:r>
              <a:rPr lang="pl-PL" dirty="0" err="1">
                <a:sym typeface="Wingdings" panose="05000000000000000000" pitchFamily="2" charset="2"/>
              </a:rPr>
              <a:t>includes</a:t>
            </a:r>
            <a:r>
              <a:rPr lang="pl-PL" dirty="0">
                <a:sym typeface="Wingdings" panose="05000000000000000000" pitchFamily="2" charset="2"/>
              </a:rPr>
              <a:t> CRC + NETID, the </a:t>
            </a:r>
            <a:r>
              <a:rPr lang="pl-PL" dirty="0" err="1">
                <a:sym typeface="Wingdings" panose="05000000000000000000" pitchFamily="2" charset="2"/>
              </a:rPr>
              <a:t>rate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comes</a:t>
            </a:r>
            <a:r>
              <a:rPr lang="pl-PL" dirty="0">
                <a:sym typeface="Wingdings" panose="05000000000000000000" pitchFamily="2" charset="2"/>
              </a:rPr>
              <a:t> out 38,400!!!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430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131</Words>
  <Application>Microsoft Office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Pawel Gburzynski</dc:creator>
  <cp:lastModifiedBy>Pawel Gburzynski</cp:lastModifiedBy>
  <cp:revision>5</cp:revision>
  <dcterms:created xsi:type="dcterms:W3CDTF">2023-10-10T09:46:19Z</dcterms:created>
  <dcterms:modified xsi:type="dcterms:W3CDTF">2023-10-11T19:50:14Z</dcterms:modified>
</cp:coreProperties>
</file>

<file path=docProps/thumbnail.jpeg>
</file>